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08"/>
    <p:restoredTop sz="94608"/>
  </p:normalViewPr>
  <p:slideViewPr>
    <p:cSldViewPr snapToGrid="0" snapToObjects="1">
      <p:cViewPr>
        <p:scale>
          <a:sx n="110" d="100"/>
          <a:sy n="110" d="100"/>
        </p:scale>
        <p:origin x="1248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3/10/19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24121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69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92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216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3/10/19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503870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706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28654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265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3/10/19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748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3/10/19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275251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3/10/19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1420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3/10/19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1412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8A25BF79-9ED2-4290-8C48-1AB107B67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ABB5A-72FC-2040-95B5-0223AF858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1485" y="1068755"/>
            <a:ext cx="7169372" cy="4720490"/>
          </a:xfrm>
        </p:spPr>
        <p:txBody>
          <a:bodyPr>
            <a:normAutofit/>
          </a:bodyPr>
          <a:lstStyle/>
          <a:p>
            <a:pPr algn="l"/>
            <a:r>
              <a:rPr lang="en-US" sz="5600" dirty="0">
                <a:solidFill>
                  <a:schemeClr val="tx1"/>
                </a:solidFill>
              </a:rPr>
              <a:t>Gerenciadores de Pacote do NodeJS</a:t>
            </a:r>
            <a:br>
              <a:rPr lang="en-US" sz="5600" dirty="0">
                <a:solidFill>
                  <a:schemeClr val="tx1"/>
                </a:solidFill>
              </a:rPr>
            </a:br>
            <a:r>
              <a:rPr lang="en-US" sz="5600" dirty="0">
                <a:solidFill>
                  <a:schemeClr val="tx1"/>
                </a:solidFill>
              </a:rPr>
              <a:t> </a:t>
            </a:r>
            <a:br>
              <a:rPr lang="en-US" sz="5600" dirty="0">
                <a:solidFill>
                  <a:schemeClr val="tx1"/>
                </a:solidFill>
              </a:rPr>
            </a:br>
            <a:br>
              <a:rPr lang="en-US" sz="5600" dirty="0">
                <a:solidFill>
                  <a:schemeClr val="tx1"/>
                </a:solidFill>
              </a:rPr>
            </a:br>
            <a:r>
              <a:rPr lang="en-US" sz="5600" dirty="0">
                <a:solidFill>
                  <a:schemeClr val="tx1"/>
                </a:solidFill>
                <a:sym typeface="Wingdings" pitchFamily="2" charset="2"/>
              </a:rPr>
              <a:t>NPM &amp; yarN</a:t>
            </a:r>
            <a:endParaRPr lang="en-US" sz="5600" dirty="0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159C197-C92F-4EEC-9821-4C2CAABD6D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034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318D58F-96AE-499D-AB10-312690101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821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FC012A5-170D-4B0F-A916-A8EE2C6CE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F40654-5E8C-468A-9596-50927AF19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59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D1879-B920-0542-A4DD-35405D081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1354945"/>
            <a:ext cx="2059048" cy="4148110"/>
          </a:xfrm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rgbClr val="2A1A00"/>
                </a:solidFill>
              </a:rPr>
              <a:t>O que é o node?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B1BD4A-8DE6-4266-9C27-59260F938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3467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5702B-59CE-1142-9F50-1B0B5EFA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8580" y="21576"/>
            <a:ext cx="8013796" cy="4523527"/>
          </a:xfrm>
        </p:spPr>
        <p:txBody>
          <a:bodyPr anchor="ctr">
            <a:normAutofit/>
          </a:bodyPr>
          <a:lstStyle/>
          <a:p>
            <a:pPr algn="just"/>
            <a:r>
              <a:rPr lang="pt" sz="2400" dirty="0"/>
              <a:t>Node.js é uma plataforma construída sobre o motor JavaScript do Google Chrome para facilmente construir aplicações de rede rápidas e escaláveis. Node</a:t>
            </a:r>
            <a:r>
              <a:rPr lang="pt" sz="2400" b="1" dirty="0"/>
              <a:t>.</a:t>
            </a:r>
            <a:r>
              <a:rPr lang="pt" sz="2400" dirty="0"/>
              <a:t>js usa um modelo de </a:t>
            </a:r>
            <a:r>
              <a:rPr lang="pt" sz="2400" dirty="0" err="1"/>
              <a:t>I</a:t>
            </a:r>
            <a:r>
              <a:rPr lang="pt" sz="2400" dirty="0"/>
              <a:t>/O direcionada a evento não bloqueante que o torna leve e eficiente, ideal para aplicações em tempo real com troca intensa de dados através de dispositivos distribuídos.</a:t>
            </a:r>
          </a:p>
          <a:p>
            <a:pPr algn="just"/>
            <a:endParaRPr lang="pt" sz="2400" dirty="0"/>
          </a:p>
          <a:p>
            <a:pPr algn="just"/>
            <a:r>
              <a:rPr lang="en-US" sz="2400" dirty="0"/>
              <a:t>Fonte: NodeBR &lt; http://nodebr.com/o-que-e-node-js/ 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C92111-4ACF-CC4C-A48C-26CD9D878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644" y="4808629"/>
            <a:ext cx="2918692" cy="17858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8DDD5F-DF32-BE43-8EFA-BA574051BA1E}"/>
              </a:ext>
            </a:extLst>
          </p:cNvPr>
          <p:cNvSpPr txBox="1"/>
          <p:nvPr/>
        </p:nvSpPr>
        <p:spPr>
          <a:xfrm>
            <a:off x="1340539" y="5995861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nodejs.org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752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FC012A5-170D-4B0F-A916-A8EE2C6CE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F40654-5E8C-468A-9596-50927AF19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59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D1879-B920-0542-A4DD-35405D081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1354945"/>
            <a:ext cx="2059048" cy="4148110"/>
          </a:xfrm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rgbClr val="2A1A00"/>
                </a:solidFill>
              </a:rPr>
              <a:t>O que é o NPM?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B1BD4A-8DE6-4266-9C27-59260F938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3467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5702B-59CE-1142-9F50-1B0B5EFA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8580" y="317415"/>
            <a:ext cx="8004832" cy="4523527"/>
          </a:xfrm>
        </p:spPr>
        <p:txBody>
          <a:bodyPr anchor="ctr">
            <a:normAutofit/>
          </a:bodyPr>
          <a:lstStyle/>
          <a:p>
            <a:pPr algn="just"/>
            <a:r>
              <a:rPr lang="pt" sz="2400" dirty="0"/>
              <a:t>NPM é o nome reduzido de Node </a:t>
            </a:r>
            <a:r>
              <a:rPr lang="pt" sz="2400" dirty="0" err="1"/>
              <a:t>Package</a:t>
            </a:r>
            <a:r>
              <a:rPr lang="pt" sz="2400" dirty="0"/>
              <a:t> Manager (Gerenciador de Pacotes do Node). A NPM é duas coisas: Primeiro, e mais importante, é um repositório online para publicação de projetos de código aberto para o Node.js; segundo, ele é um utilitário de linha de comando que interage com este repositório online, que ajuda na instalação de pacotes, gerenciamento de versão e gerenciamento de dependências.</a:t>
            </a:r>
          </a:p>
          <a:p>
            <a:pPr algn="just"/>
            <a:endParaRPr lang="pt" sz="2800" dirty="0"/>
          </a:p>
          <a:p>
            <a:pPr algn="just"/>
            <a:r>
              <a:rPr lang="pt" sz="2800" dirty="0"/>
              <a:t>Fonte: </a:t>
            </a:r>
            <a:r>
              <a:rPr lang="pt" sz="2800" dirty="0" err="1"/>
              <a:t>NodeBR</a:t>
            </a:r>
            <a:r>
              <a:rPr lang="pt" sz="2800" dirty="0"/>
              <a:t> </a:t>
            </a:r>
            <a:r>
              <a:rPr lang="pt" dirty="0"/>
              <a:t>&lt;</a:t>
            </a:r>
            <a:r>
              <a:rPr lang="en-US" dirty="0"/>
              <a:t>http://nodebr.com/o-que-e-a-</a:t>
            </a:r>
            <a:r>
              <a:rPr lang="en-US" dirty="0" err="1"/>
              <a:t>npm</a:t>
            </a:r>
            <a:r>
              <a:rPr lang="en-US" dirty="0"/>
              <a:t>-do-</a:t>
            </a:r>
            <a:r>
              <a:rPr lang="en-US" dirty="0" err="1"/>
              <a:t>nodejs</a:t>
            </a:r>
            <a:r>
              <a:rPr lang="en-US" dirty="0"/>
              <a:t>/</a:t>
            </a:r>
            <a:r>
              <a:rPr lang="pt" dirty="0"/>
              <a:t>&gt;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E717D9-64A1-E84A-97F0-26B431855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1666" y="5321207"/>
            <a:ext cx="3134648" cy="12193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E98E95-331B-E440-9F94-D2D2E6D8AC78}"/>
              </a:ext>
            </a:extLst>
          </p:cNvPr>
          <p:cNvSpPr txBox="1"/>
          <p:nvPr/>
        </p:nvSpPr>
        <p:spPr>
          <a:xfrm>
            <a:off x="1340539" y="5995861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nodejs.org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519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FC012A5-170D-4B0F-A916-A8EE2C6CE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F40654-5E8C-468A-9596-50927AF19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59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D1879-B920-0542-A4DD-35405D081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1354945"/>
            <a:ext cx="2059048" cy="4148110"/>
          </a:xfrm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rgbClr val="2A1A00"/>
                </a:solidFill>
              </a:rPr>
              <a:t>O que é o Yarn?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B1BD4A-8DE6-4266-9C27-59260F938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3467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5702B-59CE-1142-9F50-1B0B5EFA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8580" y="317415"/>
            <a:ext cx="8004832" cy="4523527"/>
          </a:xfrm>
        </p:spPr>
        <p:txBody>
          <a:bodyPr anchor="ctr">
            <a:normAutofit/>
          </a:bodyPr>
          <a:lstStyle/>
          <a:p>
            <a:pPr algn="just"/>
            <a:r>
              <a:rPr lang="pt-BR" sz="2300" dirty="0"/>
              <a:t>O Yarn é um gerenciador de dependências Open Source criado em 2016 pelo Facebook com colaboração de outras empresas como o Google, Exponent, etc. Ele foi criado para sanar alguns problemas do NPM, e para trazer mais inteligência ao gerenciamento de pacotes e dependências do NPM.</a:t>
            </a:r>
          </a:p>
          <a:p>
            <a:pPr algn="just"/>
            <a:r>
              <a:rPr lang="pt-BR" sz="2300" dirty="0"/>
              <a:t>Ele trabalha com os repositórios do NPM e do Bower, porem seu foco principal são algumas funcionalidades que o NPM não tem, como gerenciamento em fila, instalação off-line, entre outras.</a:t>
            </a:r>
          </a:p>
          <a:p>
            <a:pPr algn="just"/>
            <a:r>
              <a:rPr lang="pt-BR" sz="2300" dirty="0"/>
              <a:t>Ele é mais rápido, mais inteligente, trabalha melhor com a arvore do node_modules, entre outros.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819C75-5BFB-A94A-B453-D51200241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5158357"/>
            <a:ext cx="3345982" cy="15005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60C803-986D-624F-9DEF-114669948B9B}"/>
              </a:ext>
            </a:extLst>
          </p:cNvPr>
          <p:cNvSpPr txBox="1"/>
          <p:nvPr/>
        </p:nvSpPr>
        <p:spPr>
          <a:xfrm>
            <a:off x="1309280" y="5995861"/>
            <a:ext cx="1582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yarnpkg.com</a:t>
            </a:r>
          </a:p>
        </p:txBody>
      </p:sp>
    </p:spTree>
    <p:extLst>
      <p:ext uri="{BB962C8B-B14F-4D97-AF65-F5344CB8AC3E}">
        <p14:creationId xmlns:p14="http://schemas.microsoft.com/office/powerpoint/2010/main" val="14891117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FC012A5-170D-4B0F-A916-A8EE2C6CE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37F40654-5E8C-468A-9596-50927AF19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598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CA5F0-85A8-D841-91CC-EF23074A8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333" y="1354945"/>
            <a:ext cx="2380781" cy="4148110"/>
          </a:xfrm>
        </p:spPr>
        <p:txBody>
          <a:bodyPr anchor="ctr">
            <a:normAutofit/>
          </a:bodyPr>
          <a:lstStyle/>
          <a:p>
            <a:pPr algn="just"/>
            <a:r>
              <a:rPr lang="pt-BR" sz="2800" dirty="0">
                <a:solidFill>
                  <a:srgbClr val="2A1A00"/>
                </a:solidFill>
              </a:rPr>
              <a:t>Porquê usar um package manager?</a:t>
            </a:r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50B1BD4A-8DE6-4266-9C27-59260F938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3467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72202B1-6650-0F47-9936-8321A6786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8580" y="358588"/>
            <a:ext cx="7879326" cy="4306009"/>
          </a:xfrm>
        </p:spPr>
        <p:txBody>
          <a:bodyPr anchor="ctr">
            <a:normAutofit lnSpcReduction="10000"/>
          </a:bodyPr>
          <a:lstStyle/>
          <a:p>
            <a:pPr algn="just"/>
            <a:r>
              <a:rPr lang="pt-BR" sz="2400" dirty="0"/>
              <a:t>Criar um novo Projeto facilmente via linha de comando;</a:t>
            </a:r>
          </a:p>
          <a:p>
            <a:pPr algn="just"/>
            <a:r>
              <a:rPr lang="pt-BR" sz="2400" dirty="0"/>
              <a:t>Instalar Pacotes/Dependências no seu Projeto;</a:t>
            </a:r>
          </a:p>
          <a:p>
            <a:pPr algn="just"/>
            <a:r>
              <a:rPr lang="pt-BR" sz="2400" dirty="0"/>
              <a:t>Gerenciar o que seu Projeto utiliza para desenvolvimento e produção;</a:t>
            </a:r>
          </a:p>
          <a:p>
            <a:pPr algn="just"/>
            <a:r>
              <a:rPr lang="pt-BR" sz="2400" dirty="0"/>
              <a:t>Manter a integridade do que está sendo utilizado no Projeto;</a:t>
            </a:r>
          </a:p>
          <a:p>
            <a:pPr algn="just"/>
            <a:r>
              <a:rPr lang="pt-BR" sz="2400" dirty="0"/>
              <a:t>Gerenciamento automático das versões dos pacotes utilizados;</a:t>
            </a:r>
          </a:p>
          <a:p>
            <a:pPr algn="just"/>
            <a:r>
              <a:rPr lang="pt-BR" sz="2400" dirty="0"/>
              <a:t>Criação de scripts que aumentam a produtividade e facilitam o manuseio de outras ferramentas em um Projeto;</a:t>
            </a:r>
          </a:p>
        </p:txBody>
      </p:sp>
      <p:pic>
        <p:nvPicPr>
          <p:cNvPr id="25" name="Picture 24" descr="A close up of a logo&#10;&#10;Description automatically generated">
            <a:extLst>
              <a:ext uri="{FF2B5EF4-FFF2-40B4-BE49-F238E27FC236}">
                <a16:creationId xmlns:a16="http://schemas.microsoft.com/office/drawing/2014/main" id="{8B34F920-E32A-6342-A44E-140B8C4AA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162" y="4806748"/>
            <a:ext cx="4369370" cy="1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330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6">
            <a:extLst>
              <a:ext uri="{FF2B5EF4-FFF2-40B4-BE49-F238E27FC236}">
                <a16:creationId xmlns:a16="http://schemas.microsoft.com/office/drawing/2014/main" id="{DD0AEE21-CF4B-4395-A100-EFB0EB995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F8DBD9A-1B56-4D4B-856B-89CC682C6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E079F42-5C7A-44DD-9E9F-A34795A48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9091" y="0"/>
            <a:ext cx="114729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Freeform 6">
            <a:extLst>
              <a:ext uri="{FF2B5EF4-FFF2-40B4-BE49-F238E27FC236}">
                <a16:creationId xmlns:a16="http://schemas.microsoft.com/office/drawing/2014/main" id="{09777E15-6D68-4808-AD20-82EA7377F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3285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7" name="Freeform 6">
            <a:extLst>
              <a:ext uri="{FF2B5EF4-FFF2-40B4-BE49-F238E27FC236}">
                <a16:creationId xmlns:a16="http://schemas.microsoft.com/office/drawing/2014/main" id="{CE79CAD8-9F7F-4756-BD12-8463CA4C6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9923A21-5790-4667-B5C7-ADA793B49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4448" y="643466"/>
            <a:ext cx="9600802" cy="55710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Content Placeholder 8">
            <a:extLst>
              <a:ext uri="{FF2B5EF4-FFF2-40B4-BE49-F238E27FC236}">
                <a16:creationId xmlns:a16="http://schemas.microsoft.com/office/drawing/2014/main" id="{625BC66C-8C93-6C4B-A648-2EB3D8225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147" y="965199"/>
            <a:ext cx="7391401" cy="492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878052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171312"/>
      </a:dk2>
      <a:lt2>
        <a:srgbClr val="F7F0DF"/>
      </a:lt2>
      <a:accent1>
        <a:srgbClr val="53AE6E"/>
      </a:accent1>
      <a:accent2>
        <a:srgbClr val="326267"/>
      </a:accent2>
      <a:accent3>
        <a:srgbClr val="C5C34A"/>
      </a:accent3>
      <a:accent4>
        <a:srgbClr val="BF6546"/>
      </a:accent4>
      <a:accent5>
        <a:srgbClr val="81B5A8"/>
      </a:accent5>
      <a:accent6>
        <a:srgbClr val="636455"/>
      </a:accent6>
      <a:hlink>
        <a:srgbClr val="81B5A8"/>
      </a:hlink>
      <a:folHlink>
        <a:srgbClr val="936888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304</Words>
  <Application>Microsoft Macintosh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Gill Sans MT</vt:lpstr>
      <vt:lpstr>Impact</vt:lpstr>
      <vt:lpstr>Badge</vt:lpstr>
      <vt:lpstr>Gerenciadores de Pacote do NodeJS    NPM &amp; yarN</vt:lpstr>
      <vt:lpstr>O que é o node?</vt:lpstr>
      <vt:lpstr>O que é o NPM?</vt:lpstr>
      <vt:lpstr>O que é o Yarn?</vt:lpstr>
      <vt:lpstr>Porquê usar um package manager?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Gerenciadores de Pacote do NodeJS    NPM &amp; yarN</dc:title>
  <dc:creator>Isac Daniel Petinate</dc:creator>
  <cp:lastModifiedBy>Isac Daniel Petinate</cp:lastModifiedBy>
  <cp:revision>1</cp:revision>
  <dcterms:created xsi:type="dcterms:W3CDTF">2019-03-10T23:45:38Z</dcterms:created>
  <dcterms:modified xsi:type="dcterms:W3CDTF">2019-03-10T23:47:45Z</dcterms:modified>
</cp:coreProperties>
</file>